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Syntax #9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229600" cy="4343400"/>
          </a:xfrm>
        </p:spPr>
        <p:txBody>
          <a:bodyPr>
            <a:normAutofit fontScale="62500" lnSpcReduction="20000"/>
          </a:bodyPr>
          <a:lstStyle/>
          <a:p>
            <a:r>
              <a:rPr sz="3800" smtClean="0"/>
              <a:t>Consider:</a:t>
            </a:r>
          </a:p>
          <a:p>
            <a:r>
              <a:rPr sz="3600" smtClean="0"/>
              <a:t>He had prepared to lie, to bluster, to remain sullenly unresponsive; but reassured by the good-humored intelligence of the Controller's face, he decided to tell the truth, straightforwardly. </a:t>
            </a:r>
            <a:r>
              <a:rPr lang="en-US" sz="3600" dirty="0" smtClean="0"/>
              <a:t>–</a:t>
            </a:r>
            <a:r>
              <a:rPr sz="3600" smtClean="0"/>
              <a:t> Aldous Huxley, </a:t>
            </a:r>
            <a:r>
              <a:rPr sz="3600" i="1" smtClean="0"/>
              <a:t>Brave New World</a:t>
            </a:r>
            <a:endParaRPr sz="3600" smtClean="0"/>
          </a:p>
          <a:p>
            <a:r>
              <a:rPr sz="3600" smtClean="0"/>
              <a:t>Discuss:</a:t>
            </a:r>
          </a:p>
          <a:p>
            <a:r>
              <a:rPr sz="3600" smtClean="0"/>
              <a:t>What effect does the repetition of infinitives (</a:t>
            </a:r>
            <a:r>
              <a:rPr sz="3600" i="1" smtClean="0"/>
              <a:t>to lie, to bluster, to remain</a:t>
            </a:r>
            <a:r>
              <a:rPr sz="3600" smtClean="0"/>
              <a:t>) in the first clause have on the meaning of the sentence? How do these infinitives prepare you for the infinitive phrase (</a:t>
            </a:r>
            <a:r>
              <a:rPr sz="3600" i="1" smtClean="0"/>
              <a:t>to tell the truth</a:t>
            </a:r>
            <a:r>
              <a:rPr sz="3600" smtClean="0"/>
              <a:t>) in the second clause?</a:t>
            </a:r>
          </a:p>
          <a:p>
            <a:endParaRPr sz="3600" smtClean="0"/>
          </a:p>
          <a:p>
            <a:r>
              <a:rPr sz="3600" smtClean="0"/>
              <a:t>What is the function of the semicolon in Huxley's sentence?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#9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2004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dirty="0" smtClean="0"/>
              <a:t>Apply:</a:t>
            </a:r>
          </a:p>
          <a:p>
            <a:pPr algn="ctr">
              <a:buNone/>
            </a:pPr>
            <a:r>
              <a:rPr lang="en-US" dirty="0" smtClean="0"/>
              <a:t>Write a sentence with two independent clauses connected by a semicolon. In the first clause use a series of infinitives (as in Huxley’s sentence). In the second clause, use an infinitive to contradict with your first clause. Your topic is a movie you have recently seen. Share your sentence with </a:t>
            </a:r>
            <a:r>
              <a:rPr lang="en-US" smtClean="0"/>
              <a:t>the class.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158</TotalTime>
  <Words>173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Syntax #9</vt:lpstr>
      <vt:lpstr>SYNTAX #9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18</cp:revision>
  <dcterms:created xsi:type="dcterms:W3CDTF">2008-08-19T21:40:58Z</dcterms:created>
  <dcterms:modified xsi:type="dcterms:W3CDTF">2011-08-29T14:15:19Z</dcterms:modified>
</cp:coreProperties>
</file>